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DD6E51-820D-4530-BF8F-9AFC57402EBF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721482-279F-43BE-900C-8051490E6CB0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Lr8IqYW0GQ" TargetMode="External"/><Relationship Id="rId2" Type="http://schemas.openxmlformats.org/officeDocument/2006/relationships/hyperlink" Target="https://www.youtube.com/watch?time_continue=86&amp;v=3PmVJQUCm4E&amp;feature=emb_tit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vGABL-gUMc" TargetMode="External"/><Relationship Id="rId2" Type="http://schemas.openxmlformats.org/officeDocument/2006/relationships/hyperlink" Target="https://www.dailymotion.com/video/x2wnrq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h.gov.cy/MOH/llgh/llgh.nsf/All/4437542CCEA26BC5C2257D03003F715A?OpenDocumenthttps://www.dailymotion.com/video/x2wnrqu" TargetMode="External"/><Relationship Id="rId2" Type="http://schemas.openxmlformats.org/officeDocument/2006/relationships/hyperlink" Target="https://edonipiagogeio.blogspot.com/2015/01/blog-post_2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time_continue=86&amp;v=3PmVJQUCm4E&amp;feature=emb_title" TargetMode="External"/><Relationship Id="rId5" Type="http://schemas.openxmlformats.org/officeDocument/2006/relationships/hyperlink" Target="https://www.youtube.com/watch?v=cLr8IqYW0GQ" TargetMode="External"/><Relationship Id="rId4" Type="http://schemas.openxmlformats.org/officeDocument/2006/relationships/hyperlink" Target="https://www.youtube.com/watch?v=BvGABL-gUM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7406640" cy="1472184"/>
          </a:xfrm>
        </p:spPr>
        <p:txBody>
          <a:bodyPr/>
          <a:lstStyle/>
          <a:p>
            <a:pPr algn="ctr"/>
            <a:r>
              <a:rPr lang="el-GR" dirty="0" smtClean="0"/>
              <a:t>ΠΡΟΣΩΠΙΚΗ ΥΓΙΕΙΝΗ ΚΑΙ ΦΡΟΝΤΙΔΑ ΣΩΜΑΤΟΣ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406640" cy="1752600"/>
          </a:xfrm>
        </p:spPr>
        <p:txBody>
          <a:bodyPr>
            <a:normAutofit fontScale="25000" lnSpcReduction="20000"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algn="ctr"/>
            <a:endParaRPr lang="el-GR" dirty="0" smtClean="0"/>
          </a:p>
          <a:p>
            <a:pPr algn="ctr"/>
            <a:r>
              <a:rPr lang="el-GR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l-GR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l-GR" sz="2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/>
            <a:r>
              <a:rPr lang="el-GR" sz="4400" i="1" dirty="0">
                <a:latin typeface="Arial" panose="020B0604020202020204" pitchFamily="34" charset="0"/>
                <a:cs typeface="Arial" panose="020B0604020202020204" pitchFamily="34" charset="0"/>
              </a:rPr>
              <a:t>Ομάδα Αγωγής Υγείας, Διεύθυνση Δημοτικής Εκπαίδευσης </a:t>
            </a:r>
            <a:endParaRPr lang="el-G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973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6632"/>
            <a:ext cx="7416824" cy="873967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l-GR" sz="4800" b="1" dirty="0" smtClean="0">
                <a:solidFill>
                  <a:srgbClr val="FF0000"/>
                </a:solidFill>
              </a:rPr>
              <a:t>ΧΕΡΙΑ</a:t>
            </a:r>
            <a:endParaRPr lang="el-GR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2.bp.blogspot.com/-ShVKm_v2_ao/VMFuWqtLylI/AAAAAAAAprw/ECXr_wkfKJI/s1600/10947490_450066838474803_67450526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990599"/>
            <a:ext cx="8080399" cy="575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0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556792"/>
            <a:ext cx="7498080" cy="480060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2050" name="Picture 2" descr="https://1.bp.blogspot.com/-phVbCpb61co/VMFsPPFv4oI/AAAAAAAAprc/AvnTv7mWvZo/s1600/%CE%9A%CE%91%CE%A1%CE%A4%CE%95%CE%A3-%CE%A0%CE%A9%CE%A3%2B%CE%A0%CE%9B%CE%95%CE%9D%CE%A9%2B%CE%A4%CE%91%2B%CE%A7%CE%95%CE%A1%CE%99%CE%91%2B%CE%9C%CE%9F%CE%A5%3B-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19026"/>
            <a:ext cx="4861136" cy="343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2.bp.blogspot.com/-Iz-OSFEfypY/VMFsPFw_2-I/AAAAAAAAprY/J8EfYU03nmQ/s1600/%CE%9A%CE%91%CE%A1%CE%A4%CE%95%CE%A3-%CE%A0%CE%A9%CE%A3%2B%CE%A0%CE%9B%CE%95%CE%9D%CE%A9%2B%CE%A4%CE%91%2B%CE%A7%CE%95%CE%A1%CE%99%CE%91%2B%CE%9C%CE%9F%CE%A5%3B-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23" y="28347"/>
            <a:ext cx="5010541" cy="354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71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 descr="https://2.bp.blogspot.com/-hEQiBA5CjO8/VMFsRncTZNI/AAAAAAAApro/FdI5xMncZmk/s1600/%CE%9A%CE%91%CE%A1%CE%A4%CE%95%CE%A3-%CE%A0%CE%A9%CE%A3%2B%CE%A0%CE%9B%CE%95%CE%9D%CE%A9%2B%CE%A4%CE%91%2B%CE%A7%CE%95%CE%A1%CE%99%CE%91%2B%CE%9C%CE%9F%CE%A5%3B-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508"/>
            <a:ext cx="5001830" cy="353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1.bp.blogspot.com/-KKIvd9TOe-c/VMFsSBLbAHI/AAAAAAAApr8/8ITKCSrwbSw/s1600/%CE%9A%CE%91%CE%A1%CE%A4%CE%95%CE%A3-%CE%A0%CE%A9%CE%A3%2B%CE%A0%CE%9B%CE%95%CE%9D%CE%A9%2B%CE%A4%CE%91%2B%CE%A7%CE%95%CE%A1%CE%99%CE%91%2B%CE%9C%CE%9F%CE%A5%3B-0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309" y="3468349"/>
            <a:ext cx="4788024" cy="338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33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 descr="https://4.bp.blogspot.com/-2CUFiE-KaAQ/VMFsSD9LGJI/AAAAAAAAprs/7xm4kz9b6gE/s1600/%CE%9A%CE%91%CE%A1%CE%A4%CE%95%CE%A3-%CE%A0%CE%A9%CE%A3%2B%CE%A0%CE%9B%CE%95%CE%9D%CE%A9%2B%CE%A4%CE%91%2B%CE%A7%CE%95%CE%A1%CE%99%CE%91%2B%CE%9C%CE%9F%CE%A5%3B-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4766408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3.bp.blogspot.com/-ig689nBWPb8/VMFsS6tpgUI/AAAAAAAApr4/8NO37k44Xu4/s1600/%CE%9A%CE%91%CE%A1%CE%A4%CE%95%CE%A3-%CE%A0%CE%A9%CE%A3%2B%CE%A0%CE%9B%CE%95%CE%9D%CE%A9%2B%CE%A4%CE%91%2B%CE%A7%CE%95%CE%A1%CE%99%CE%91%2B%CE%9C%CE%9F%CE%A5%3B-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770" y="3333473"/>
            <a:ext cx="5064449" cy="352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26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4430"/>
            <a:ext cx="7498080" cy="778098"/>
          </a:xfrm>
        </p:spPr>
        <p:txBody>
          <a:bodyPr/>
          <a:lstStyle/>
          <a:p>
            <a:r>
              <a:rPr lang="el-GR" dirty="0" smtClean="0"/>
              <a:t>Να θυμάστε λοιπόν!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980728"/>
            <a:ext cx="7674056" cy="561662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l-GR" u="sng" dirty="0">
              <a:solidFill>
                <a:schemeClr val="tx1">
                  <a:lumMod val="75000"/>
                  <a:lumOff val="25000"/>
                </a:schemeClr>
              </a:solidFill>
              <a:hlinkClick r:id="rId2"/>
            </a:endParaRPr>
          </a:p>
          <a:p>
            <a:pPr marL="82296" indent="0">
              <a:buNone/>
            </a:pP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Φιλμάκι για το πλύσιμο των χεριών: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82296" indent="0">
              <a:buNone/>
            </a:pPr>
            <a:endParaRPr lang="en-US" u="sng" dirty="0" smtClean="0">
              <a:hlinkClick r:id="rId3"/>
            </a:endParaRPr>
          </a:p>
          <a:p>
            <a:pPr marL="82296" indent="0">
              <a:buNone/>
            </a:pPr>
            <a:r>
              <a:rPr lang="el-GR" sz="28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l-GR" sz="28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://www.youtube.com/watch?v=cLr8IqYW0GQ</a:t>
            </a:r>
            <a:endParaRPr lang="en-US" sz="28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82296" indent="0">
              <a:buNone/>
            </a:pPr>
            <a:endParaRPr lang="el-GR" dirty="0" smtClean="0">
              <a:hlinkClick r:id="rId2"/>
            </a:endParaRPr>
          </a:p>
        </p:txBody>
      </p:sp>
      <p:pic>
        <p:nvPicPr>
          <p:cNvPr id="1026" name="Picture 2" descr="C:\Users\Filio\Desktop\diadiktiako_yliko_agogis_ygias\b_taxi\viber_image_2020-03-21_10-41-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920880" cy="410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16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Ας ακούσουμε ένα τραγουδάκι για να δυναμώσουμε και το σώμα μας με βιταμίνες</a:t>
            </a:r>
            <a:endParaRPr lang="el-G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7776864" cy="4296544"/>
          </a:xfrm>
        </p:spPr>
        <p:txBody>
          <a:bodyPr/>
          <a:lstStyle/>
          <a:p>
            <a:endParaRPr lang="el-GR" u="sng" dirty="0" smtClean="0">
              <a:hlinkClick r:id="rId2"/>
            </a:endParaRPr>
          </a:p>
          <a:p>
            <a:r>
              <a:rPr lang="el-GR" u="sng" dirty="0">
                <a:hlinkClick r:id="rId3"/>
              </a:rPr>
              <a:t>https://www.youtube.com/watch?v=BvGABL-gUMc</a:t>
            </a:r>
            <a:endParaRPr lang="el-GR" dirty="0"/>
          </a:p>
          <a:p>
            <a:pPr marL="82296" indent="0" fontAlgn="auto"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2050" name="Picture 2" descr="Σύνολο διαφορετικών φρούτων και λαχανικών σε άσπρο φόντο — Φωτογραφία Αρχείο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3865462" cy="25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79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0805"/>
            <a:ext cx="7498080" cy="1143000"/>
          </a:xfrm>
        </p:spPr>
        <p:txBody>
          <a:bodyPr/>
          <a:lstStyle/>
          <a:p>
            <a:r>
              <a:rPr lang="el-GR" dirty="0" smtClean="0"/>
              <a:t>Πηγές: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992888" cy="57606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l-GR" sz="500" dirty="0" smtClean="0">
              <a:hlinkClick r:id="rId2"/>
            </a:endParaRPr>
          </a:p>
          <a:p>
            <a:pPr algn="just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edonipiagogeio.blogspot.com/2015/01/blog-post_23.html</a:t>
            </a:r>
            <a:endParaRPr lang="el-G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l-G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Ενημερωτικά </a:t>
            </a:r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>φυλλάδια Γενικού Νοσοκομείου Λευκωσίας. Ανακτήθηκε από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3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moh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gov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cy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MOH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3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llgh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3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llgh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nsf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All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/4437542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CCEA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26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BC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5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2257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03003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715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?</a:t>
            </a: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OpenDocument</a:t>
            </a:r>
            <a:r>
              <a:rPr lang="el-GR" sz="30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l-GR" sz="30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www.dailymotion.com/video/x2wnrqu</a:t>
            </a:r>
            <a:endParaRPr lang="el-GR" sz="3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el-GR" sz="3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800" u="sng" dirty="0">
                <a:hlinkClick r:id="rId4"/>
              </a:rPr>
              <a:t>https://</a:t>
            </a:r>
            <a:r>
              <a:rPr lang="el-GR" sz="2800" u="sng" dirty="0" smtClean="0">
                <a:hlinkClick r:id="rId4"/>
              </a:rPr>
              <a:t>www.youtube.com/watch?v=BvGABL-gUMc</a:t>
            </a:r>
            <a:endParaRPr lang="en-US" sz="2800" u="sng" dirty="0" smtClean="0"/>
          </a:p>
          <a:p>
            <a:pPr marL="82296" indent="0">
              <a:buNone/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https://www.youtube.com/watch?v=cLr8IqYW0GQ</a:t>
            </a:r>
            <a:endParaRPr lang="en-US" sz="2800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6"/>
            </a:endParaRPr>
          </a:p>
          <a:p>
            <a:pPr fontAlgn="auto"/>
            <a:endParaRPr lang="el-GR" sz="2800" dirty="0"/>
          </a:p>
          <a:p>
            <a:pPr algn="just"/>
            <a:endParaRPr lang="el-G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l-GR" dirty="0"/>
          </a:p>
          <a:p>
            <a:pPr algn="just"/>
            <a:endParaRPr lang="el-GR" u="sng" dirty="0" smtClean="0"/>
          </a:p>
          <a:p>
            <a:pPr algn="just"/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1160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540</TotalTime>
  <Words>96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ΠΡΟΣΩΠΙΚΗ ΥΓΙΕΙΝΗ ΚΑΙ ΦΡΟΝΤΙΔΑ ΣΩΜΑΤΟΣ</vt:lpstr>
      <vt:lpstr>PowerPoint Presentation</vt:lpstr>
      <vt:lpstr>PowerPoint Presentation</vt:lpstr>
      <vt:lpstr>PowerPoint Presentation</vt:lpstr>
      <vt:lpstr>PowerPoint Presentation</vt:lpstr>
      <vt:lpstr>Να θυμάστε λοιπόν!</vt:lpstr>
      <vt:lpstr>Ας ακούσουμε ένα τραγουδάκι για να δυναμώσουμε και το σώμα μας με βιταμίνες</vt:lpstr>
      <vt:lpstr>Πηγές: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ΠΡΟΣΩΠΙΚΗ ΥΓΙΕΙΝΗ ΚΑΙ ΦΡΟΝΤΙΔΑ ΣΩΜΑΤΟΣ</dc:title>
  <dc:creator>ECDL2019</dc:creator>
  <cp:lastModifiedBy>ECDL2019</cp:lastModifiedBy>
  <cp:revision>12</cp:revision>
  <dcterms:created xsi:type="dcterms:W3CDTF">2020-03-19T16:44:52Z</dcterms:created>
  <dcterms:modified xsi:type="dcterms:W3CDTF">2020-03-30T08:27:41Z</dcterms:modified>
</cp:coreProperties>
</file>