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EF65-60D8-4EB5-BF2B-3371673B5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73FE1-12A4-447F-AE6D-A10546592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C66B7-EA2C-47E9-8F63-3458AAD4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3E39-0461-4C34-B3F9-9F3EAD03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19E9A-08EB-4D64-9DF0-2841D04B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8431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5775-C583-4F28-BCA1-4095AE19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BFB8F-8D32-4D3F-8871-532E38FBD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09EF8-DE89-4C75-9477-406FEF28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F421-FF61-4E7E-B5CE-E9F9151B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7563-D98C-43A5-A7F2-A9083FE5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0861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4A3DA-FDFF-446D-90A4-40341AAEC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C877A-4843-46B1-9174-5EFF441B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46E21-0304-4EBA-9142-16A86079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4FE2-388D-4227-B2FF-26A79A33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B66B-C730-4CF8-BD64-1A4236F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1088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1B8-5343-4703-9852-C8775515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10DDE-E63D-4D6D-93E0-9CD17314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61082-84CC-47BC-868E-42A4B322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A3242-1ACA-48C3-A6CF-817F9807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BE92-9FA8-449F-84D4-D868F026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449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41EC-E7E7-4366-B5CB-A344083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1DD83-678F-4343-849F-618094D7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82B4-98D4-4724-888C-48D4F8DF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E91C-F8CF-466F-A988-CDF3CB2C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ADA56-5EDD-4D26-A1D1-BC3E91A1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7914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2035-3A7C-4BE1-8A88-A97DA516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62F1C-A4CE-4830-A5D3-BFD57239A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5A0C4-1708-4C2F-9259-37D7B68E4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F582A-81A9-42B9-BA48-91D14167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DBB1F-1A79-41F2-9AC9-E2BD391A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06300-D908-4034-AA2A-E43455FC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255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DBC5-D297-4A7F-A1C5-F423EE9F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355FA-BE16-4F76-AA9A-1F5A4210E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66B93-62D2-4323-AEB1-BF915A89C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A01C4-F22B-479D-80AE-056BC6F41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D2B9E-9828-42A1-85D8-2EB471A09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97061-B5D6-4366-9180-7F7E9C37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BC16-4D80-42D0-B1C0-D7C2BAC4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78D4B-4F43-45DC-B8DD-2B176EB9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81593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5EE0-64BA-45B8-98C1-598E3877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D176E-80B0-48F4-9B38-CD3E7322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A4C01-E79E-4A69-8003-D00DA815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5B009-5957-4228-99F2-34B7EB55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7767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73B1E-5093-4C96-95A2-039A0631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74C19-E29B-403E-AC5F-FB4BB463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55EC-E836-4CBE-9FED-4701C8B2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7099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45D7-848F-4846-8964-424D7FA0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2D78-54C7-4DA7-BF56-B0D98C80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E0DA2-87D5-4E6B-879B-CD1C3330D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996FB-8709-4D9C-9721-93423B4F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247EA-F18D-44A7-A19E-591C148D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8990-54FB-4C95-A418-6EE22E94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3782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57B-72BA-4AC0-97D2-CEBA7F95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10675-0940-4A2F-B0D9-22704BE70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17A8E-3CB3-41F9-87CB-A15C13BEA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AE0A5-9A14-4C7C-B1FC-2AA04B9D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935C8-8A4F-447A-902F-50D15C2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495FA-C0C3-4AEF-9C87-4F3696F1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238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7B178-8117-4572-B4E2-D0DF673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AD0F-3A11-432F-BCD9-3EC1FAD1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5509-ECE2-4435-A7D5-8BE39EC95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833D-03A3-41A3-800F-79545B15E31B}" type="datetimeFigureOut">
              <a:rPr lang="en-150" smtClean="0"/>
              <a:t>01/20/2021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1EA20-EFBA-4F97-9D1B-330A530F4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8B098-56FB-4926-9714-9C41E35A5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DD47-3DF5-4DEC-8359-597020803EC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4302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Cartoon Grandfather Cliparts, Download Free Clip Art, Free ...">
            <a:extLst>
              <a:ext uri="{FF2B5EF4-FFF2-40B4-BE49-F238E27FC236}">
                <a16:creationId xmlns:a16="http://schemas.microsoft.com/office/drawing/2014/main" id="{BFF7A4F7-C918-4FE4-B439-8F697B70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40" y="2"/>
            <a:ext cx="1367895" cy="20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rary of grandma images png black and white stock png files ...">
            <a:extLst>
              <a:ext uri="{FF2B5EF4-FFF2-40B4-BE49-F238E27FC236}">
                <a16:creationId xmlns:a16="http://schemas.microsoft.com/office/drawing/2014/main" id="{C636BB9E-15BB-4B2D-85E9-83BF428F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0051" y="162862"/>
            <a:ext cx="1367895" cy="18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631B0-FDAB-4A4F-8136-4186B26F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854" y="2080814"/>
            <a:ext cx="2860471" cy="2080342"/>
          </a:xfrm>
          <a:prstGeom prst="rect">
            <a:avLst/>
          </a:prstGeom>
        </p:spPr>
      </p:pic>
      <p:pic>
        <p:nvPicPr>
          <p:cNvPr id="1030" name="Picture 6" descr="Only Father Clipart">
            <a:extLst>
              <a:ext uri="{FF2B5EF4-FFF2-40B4-BE49-F238E27FC236}">
                <a16:creationId xmlns:a16="http://schemas.microsoft.com/office/drawing/2014/main" id="{8F2CD067-00EA-4919-BECE-4AA9EFF5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0" y="2080343"/>
            <a:ext cx="1218263" cy="208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C4917-D4DA-4F0C-8CBF-BF4654B58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69181" y="4634773"/>
            <a:ext cx="1283530" cy="1622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C4ED3-A6B5-4FF0-AF1E-D4846799C7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87" t="5929" r="20533" b="12302"/>
          <a:stretch/>
        </p:blipFill>
        <p:spPr>
          <a:xfrm flipH="1">
            <a:off x="112373" y="4495462"/>
            <a:ext cx="988954" cy="163774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id="{4C561C41-698C-4326-8A14-7BCF74F47B32}"/>
              </a:ext>
            </a:extLst>
          </p:cNvPr>
          <p:cNvSpPr/>
          <p:nvPr/>
        </p:nvSpPr>
        <p:spPr>
          <a:xfrm>
            <a:off x="955685" y="5073445"/>
            <a:ext cx="1283530" cy="9144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me</a:t>
            </a:r>
            <a:endParaRPr lang="en-150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04ED80-549A-403A-991E-08EA928DE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914452" y="2121571"/>
            <a:ext cx="739091" cy="1824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CC220-084A-4A15-8911-39F5E17F7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1670" y="2069932"/>
            <a:ext cx="1107124" cy="1927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224A9C-C701-4088-9745-2FB39EDD3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510" y="4613601"/>
            <a:ext cx="1374244" cy="137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37A77A-92C2-4D1F-B7D8-99AAF5A9F8C1}"/>
              </a:ext>
            </a:extLst>
          </p:cNvPr>
          <p:cNvSpPr/>
          <p:nvPr/>
        </p:nvSpPr>
        <p:spPr>
          <a:xfrm>
            <a:off x="8350894" y="162861"/>
            <a:ext cx="3385386" cy="627344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Drag the words in the right place.</a:t>
            </a: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15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1BBF2-1127-4D41-919D-26013A92460E}"/>
              </a:ext>
            </a:extLst>
          </p:cNvPr>
          <p:cNvSpPr txBox="1"/>
          <p:nvPr/>
        </p:nvSpPr>
        <p:spPr>
          <a:xfrm>
            <a:off x="8394858" y="262667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auntie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B9FA5-BB9C-4C02-B35B-5F7E354274E6}"/>
              </a:ext>
            </a:extLst>
          </p:cNvPr>
          <p:cNvSpPr txBox="1"/>
          <p:nvPr/>
        </p:nvSpPr>
        <p:spPr>
          <a:xfrm>
            <a:off x="8380720" y="322697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grandma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1822D4-61B9-478D-821E-DB6C09BB6AEC}"/>
              </a:ext>
            </a:extLst>
          </p:cNvPr>
          <p:cNvSpPr txBox="1"/>
          <p:nvPr/>
        </p:nvSpPr>
        <p:spPr>
          <a:xfrm>
            <a:off x="8409445" y="203007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cousin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84C4B-CC70-4D0C-9797-6CB67F2DBB2A}"/>
              </a:ext>
            </a:extLst>
          </p:cNvPr>
          <p:cNvSpPr txBox="1"/>
          <p:nvPr/>
        </p:nvSpPr>
        <p:spPr>
          <a:xfrm>
            <a:off x="8354003" y="1563215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brother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43A2C-187A-4D85-AA17-6E7C860A7088}"/>
              </a:ext>
            </a:extLst>
          </p:cNvPr>
          <p:cNvSpPr txBox="1"/>
          <p:nvPr/>
        </p:nvSpPr>
        <p:spPr>
          <a:xfrm>
            <a:off x="8409445" y="379135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sister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7115B-B898-45F7-893D-EF8512E87FB7}"/>
              </a:ext>
            </a:extLst>
          </p:cNvPr>
          <p:cNvSpPr txBox="1"/>
          <p:nvPr/>
        </p:nvSpPr>
        <p:spPr>
          <a:xfrm>
            <a:off x="8461201" y="443223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mum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0956D5-F134-4B0A-B342-01EE23B0AAE3}"/>
              </a:ext>
            </a:extLst>
          </p:cNvPr>
          <p:cNvSpPr txBox="1"/>
          <p:nvPr/>
        </p:nvSpPr>
        <p:spPr>
          <a:xfrm>
            <a:off x="8497603" y="514399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dad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ADBAEE-4374-4E56-8261-1B0C28460B0B}"/>
              </a:ext>
            </a:extLst>
          </p:cNvPr>
          <p:cNvSpPr txBox="1"/>
          <p:nvPr/>
        </p:nvSpPr>
        <p:spPr>
          <a:xfrm>
            <a:off x="8470430" y="5781581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uncle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82F073-1CE6-4A2D-9414-C7D251BE9E13}"/>
              </a:ext>
            </a:extLst>
          </p:cNvPr>
          <p:cNvSpPr txBox="1"/>
          <p:nvPr/>
        </p:nvSpPr>
        <p:spPr>
          <a:xfrm>
            <a:off x="8313336" y="1027727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grandad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8AD896-0033-4743-BB0B-DCA642BD2395}"/>
              </a:ext>
            </a:extLst>
          </p:cNvPr>
          <p:cNvSpPr/>
          <p:nvPr/>
        </p:nvSpPr>
        <p:spPr>
          <a:xfrm>
            <a:off x="2274528" y="1397059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3D3D35-D643-4CC1-9380-477C87DCDDD3}"/>
              </a:ext>
            </a:extLst>
          </p:cNvPr>
          <p:cNvSpPr/>
          <p:nvPr/>
        </p:nvSpPr>
        <p:spPr>
          <a:xfrm>
            <a:off x="5742675" y="1397059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2D2B01-E736-40F4-B6D6-3053884B88DB}"/>
              </a:ext>
            </a:extLst>
          </p:cNvPr>
          <p:cNvSpPr/>
          <p:nvPr/>
        </p:nvSpPr>
        <p:spPr>
          <a:xfrm>
            <a:off x="632342" y="4136680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385B32-567D-4255-A7B9-7938D77D877E}"/>
              </a:ext>
            </a:extLst>
          </p:cNvPr>
          <p:cNvSpPr/>
          <p:nvPr/>
        </p:nvSpPr>
        <p:spPr>
          <a:xfrm>
            <a:off x="2345082" y="4130422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063E40-8F21-4AA6-998E-54191AC5C7CF}"/>
              </a:ext>
            </a:extLst>
          </p:cNvPr>
          <p:cNvSpPr/>
          <p:nvPr/>
        </p:nvSpPr>
        <p:spPr>
          <a:xfrm>
            <a:off x="4706911" y="4076162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64E778-6065-4BF3-B5DE-68164DAA7295}"/>
              </a:ext>
            </a:extLst>
          </p:cNvPr>
          <p:cNvSpPr/>
          <p:nvPr/>
        </p:nvSpPr>
        <p:spPr>
          <a:xfrm>
            <a:off x="6430441" y="4037037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46BCFF-0F3C-4300-BC5D-77C4E7D782C3}"/>
              </a:ext>
            </a:extLst>
          </p:cNvPr>
          <p:cNvSpPr/>
          <p:nvPr/>
        </p:nvSpPr>
        <p:spPr>
          <a:xfrm>
            <a:off x="5633878" y="6111224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19619-B719-4B3E-8DD0-B28B52CFE80B}"/>
              </a:ext>
            </a:extLst>
          </p:cNvPr>
          <p:cNvSpPr/>
          <p:nvPr/>
        </p:nvSpPr>
        <p:spPr>
          <a:xfrm>
            <a:off x="2802063" y="6150913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87F9D0-21F0-4572-98A8-5DED4A7280D7}"/>
              </a:ext>
            </a:extLst>
          </p:cNvPr>
          <p:cNvSpPr/>
          <p:nvPr/>
        </p:nvSpPr>
        <p:spPr>
          <a:xfrm>
            <a:off x="16759" y="6140380"/>
            <a:ext cx="1055071" cy="458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73630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0FF7-B9C5-4017-AD56-40BFD1438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0" y="1248397"/>
            <a:ext cx="8610601" cy="509987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omic Sans MS" panose="030F0702030302020204" pitchFamily="66" charset="0"/>
              </a:rPr>
              <a:t>This is Mary’s family. This is ____ dad. ____ name is Tom. This is ____ mum and _____ name is Kate. This is ____ brother. ____ name is Mike and ____ sister is Liza. ____ auntie is very nice. ____ name is Mina. _____ uncle is nice, too. _____ name is John. 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29786-4C1E-4BC0-862F-65ECB1D9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18" y="81297"/>
            <a:ext cx="10515600" cy="1325563"/>
          </a:xfrm>
        </p:spPr>
        <p:txBody>
          <a:bodyPr/>
          <a:lstStyle/>
          <a:p>
            <a:r>
              <a:rPr lang="en-US" u="sng" dirty="0">
                <a:latin typeface="Comic Sans MS" panose="030F0702030302020204" pitchFamily="66" charset="0"/>
              </a:rPr>
              <a:t>Use </a:t>
            </a:r>
            <a:r>
              <a:rPr lang="en-US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his</a:t>
            </a:r>
            <a:r>
              <a:rPr lang="en-US" u="sng" dirty="0">
                <a:latin typeface="Comic Sans MS" panose="030F0702030302020204" pitchFamily="66" charset="0"/>
              </a:rPr>
              <a:t> or </a:t>
            </a:r>
            <a:r>
              <a:rPr 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her. </a:t>
            </a:r>
            <a:r>
              <a:rPr lang="en-US" sz="2800" b="1" u="sng" dirty="0">
                <a:latin typeface="Comic Sans MS" panose="030F0702030302020204" pitchFamily="66" charset="0"/>
              </a:rPr>
              <a:t>Drag the right word.</a:t>
            </a:r>
            <a:r>
              <a:rPr lang="en-US" b="1" u="sng" dirty="0">
                <a:latin typeface="Comic Sans MS" panose="030F0702030302020204" pitchFamily="66" charset="0"/>
              </a:rPr>
              <a:t> </a:t>
            </a:r>
            <a:endParaRPr lang="en-15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85DC3-D2F1-4143-B116-90A698057791}"/>
              </a:ext>
            </a:extLst>
          </p:cNvPr>
          <p:cNvSpPr txBox="1"/>
          <p:nvPr/>
        </p:nvSpPr>
        <p:spPr>
          <a:xfrm>
            <a:off x="10744714" y="224124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CC8E7-B5BE-4B67-B36B-93B6E19E435E}"/>
              </a:ext>
            </a:extLst>
          </p:cNvPr>
          <p:cNvSpPr txBox="1"/>
          <p:nvPr/>
        </p:nvSpPr>
        <p:spPr>
          <a:xfrm>
            <a:off x="10771162" y="744078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13001-91E0-4991-862D-02BE65A5853D}"/>
              </a:ext>
            </a:extLst>
          </p:cNvPr>
          <p:cNvSpPr txBox="1"/>
          <p:nvPr/>
        </p:nvSpPr>
        <p:spPr>
          <a:xfrm>
            <a:off x="10742280" y="126203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D5892-DB79-4A59-B5C0-F6E5F7E61480}"/>
              </a:ext>
            </a:extLst>
          </p:cNvPr>
          <p:cNvSpPr txBox="1"/>
          <p:nvPr/>
        </p:nvSpPr>
        <p:spPr>
          <a:xfrm>
            <a:off x="10756721" y="1781987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CB558-7300-438D-805D-0B6F0C262FF0}"/>
              </a:ext>
            </a:extLst>
          </p:cNvPr>
          <p:cNvSpPr txBox="1"/>
          <p:nvPr/>
        </p:nvSpPr>
        <p:spPr>
          <a:xfrm>
            <a:off x="10771162" y="229994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AC9AE-6B52-461E-9F89-BAF6FB9FDDCC}"/>
              </a:ext>
            </a:extLst>
          </p:cNvPr>
          <p:cNvSpPr txBox="1"/>
          <p:nvPr/>
        </p:nvSpPr>
        <p:spPr>
          <a:xfrm>
            <a:off x="10756720" y="2828609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AF7CF-DDCA-4E94-BB26-FC0C5595BC5E}"/>
              </a:ext>
            </a:extLst>
          </p:cNvPr>
          <p:cNvSpPr txBox="1"/>
          <p:nvPr/>
        </p:nvSpPr>
        <p:spPr>
          <a:xfrm>
            <a:off x="10771162" y="3352011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DF2BF-1D55-4641-BB0A-E939BCDBB08C}"/>
              </a:ext>
            </a:extLst>
          </p:cNvPr>
          <p:cNvSpPr txBox="1"/>
          <p:nvPr/>
        </p:nvSpPr>
        <p:spPr>
          <a:xfrm>
            <a:off x="10756720" y="3869142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her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5DB6B-5618-421F-8FC7-DCDE5BABE6D3}"/>
              </a:ext>
            </a:extLst>
          </p:cNvPr>
          <p:cNvSpPr txBox="1"/>
          <p:nvPr/>
        </p:nvSpPr>
        <p:spPr>
          <a:xfrm>
            <a:off x="10804008" y="4987920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his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ECE0C-A384-4A0D-843B-63437EA9D9B8}"/>
              </a:ext>
            </a:extLst>
          </p:cNvPr>
          <p:cNvSpPr txBox="1"/>
          <p:nvPr/>
        </p:nvSpPr>
        <p:spPr>
          <a:xfrm>
            <a:off x="10818450" y="5511140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his</a:t>
            </a:r>
            <a:endParaRPr lang="en-150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FF8025-665C-496D-B00B-87B2B4016D31}"/>
              </a:ext>
            </a:extLst>
          </p:cNvPr>
          <p:cNvSpPr txBox="1"/>
          <p:nvPr/>
        </p:nvSpPr>
        <p:spPr>
          <a:xfrm>
            <a:off x="10771162" y="4428531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his</a:t>
            </a:r>
            <a:endParaRPr lang="en-150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7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102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Use his or her. Drag the right word.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Kallis</dc:creator>
  <cp:lastModifiedBy>nicolevassiliou@te.schools.ac.cy</cp:lastModifiedBy>
  <cp:revision>11</cp:revision>
  <dcterms:created xsi:type="dcterms:W3CDTF">2020-05-01T17:01:34Z</dcterms:created>
  <dcterms:modified xsi:type="dcterms:W3CDTF">2021-01-20T10:46:57Z</dcterms:modified>
</cp:coreProperties>
</file>