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9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73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32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80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5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2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50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6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08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B1F8-C8DE-46F1-B83E-F25396216236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9A07-0D90-4B34-A719-DE121AC659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59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42" y="981515"/>
            <a:ext cx="1728192" cy="73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92" y="996965"/>
            <a:ext cx="1468078" cy="82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78" y="2792535"/>
            <a:ext cx="118197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38" y="2689978"/>
            <a:ext cx="1057300" cy="10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65" y="2792535"/>
            <a:ext cx="1325622" cy="8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77135"/>
            <a:ext cx="1690513" cy="93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96965"/>
            <a:ext cx="15144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55" y="4588642"/>
            <a:ext cx="9239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48" y="4696198"/>
            <a:ext cx="11477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919" y="260648"/>
            <a:ext cx="530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Drag the right word  under the right picture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696" y="1911751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fish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887" y="996965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dog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6664" y="542995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parrot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912" y="1087605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frog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0959" y="2792535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rabbit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416" y="3121501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lizard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975" y="4172978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hamster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969" y="4434588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turtle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886" y="582213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cat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3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0806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 as in the example.</a:t>
            </a:r>
            <a:endParaRPr lang="el-GR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979849" cy="1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8" y="4654102"/>
            <a:ext cx="1809100" cy="12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03848" y="1890302"/>
            <a:ext cx="2006595" cy="133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12280"/>
            <a:ext cx="1923524" cy="137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8296"/>
            <a:ext cx="2014370" cy="134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91" y="4295839"/>
            <a:ext cx="1732279" cy="16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827584" y="1133890"/>
            <a:ext cx="1872208" cy="306324"/>
          </a:xfrm>
          <a:prstGeom prst="wedgeRectCallout">
            <a:avLst>
              <a:gd name="adj1" fmla="val -35195"/>
              <a:gd name="adj2" fmla="val 1417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443281" y="414016"/>
            <a:ext cx="1872208" cy="306324"/>
          </a:xfrm>
          <a:prstGeom prst="wedgeRectCallout">
            <a:avLst>
              <a:gd name="adj1" fmla="val -61142"/>
              <a:gd name="adj2" fmla="val 143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I’ve got a cat.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95" y="183864"/>
            <a:ext cx="1024495" cy="13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3203848" y="1238280"/>
            <a:ext cx="1872208" cy="306324"/>
          </a:xfrm>
          <a:prstGeom prst="wedgeRectCallout">
            <a:avLst>
              <a:gd name="adj1" fmla="val 9067"/>
              <a:gd name="adj2" fmla="val 1386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876256" y="1230694"/>
            <a:ext cx="2016224" cy="306324"/>
          </a:xfrm>
          <a:prstGeom prst="wedgeRectCallout">
            <a:avLst>
              <a:gd name="adj1" fmla="val -22985"/>
              <a:gd name="adj2" fmla="val 16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65128" y="3933056"/>
            <a:ext cx="1872208" cy="306324"/>
          </a:xfrm>
          <a:prstGeom prst="wedgeRectCallout">
            <a:avLst>
              <a:gd name="adj1" fmla="val -6196"/>
              <a:gd name="adj2" fmla="val 16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707904" y="3925470"/>
            <a:ext cx="2160240" cy="306324"/>
          </a:xfrm>
          <a:prstGeom prst="wedgeRectCallout">
            <a:avLst>
              <a:gd name="adj1" fmla="val -10775"/>
              <a:gd name="adj2" fmla="val 1511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514362" y="3933056"/>
            <a:ext cx="2018078" cy="306324"/>
          </a:xfrm>
          <a:prstGeom prst="wedgeRectCallout">
            <a:avLst>
              <a:gd name="adj1" fmla="val 25856"/>
              <a:gd name="adj2" fmla="val 1604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2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nicolevassiliou@te.schools.ac.cy</cp:lastModifiedBy>
  <cp:revision>6</cp:revision>
  <dcterms:created xsi:type="dcterms:W3CDTF">2020-05-14T18:29:45Z</dcterms:created>
  <dcterms:modified xsi:type="dcterms:W3CDTF">2021-01-20T10:50:34Z</dcterms:modified>
</cp:coreProperties>
</file>