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1" r:id="rId1"/>
  </p:sldMasterIdLst>
  <p:sldIdLst>
    <p:sldId id="256" r:id="rId2"/>
    <p:sldId id="28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033E-982E-4EC1-BECC-19B6E52DE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AF050-7D53-4262-8C8B-48266FEAC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33C37-1C2D-4064-8B6F-F48467FD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C13F-EC3E-4AC0-8C49-791B4BC8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7366A-3CEB-4CF2-90C4-D78F0FC5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552D-EE43-43C0-B822-589749F3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87807-2E5F-49A3-A696-F4E291F03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4BF3-4259-4224-9F40-02F114DF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F70-2DC4-4708-8C5B-BE069765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089FA-E045-4239-9F1A-BFA028EF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0A84CD-359E-4EE3-AEC9-5630929D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BA206-784C-4D22-BFF8-90DE65F4F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BDA93-05AF-4BDF-B7B0-4BC93240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9E0AA-D142-421D-8BF2-8E780EE0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B14D8-B2D5-43C1-A874-35178B18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CA1C-6222-4B1B-B7BB-F79E0700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60821-6513-4513-AB0C-DFDE4528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75CC-11B4-43B0-A3F4-B5860F27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F0468-26FF-4A2E-8278-94B2492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C7569-4169-417D-8C52-C8B51B99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8D15-75DC-4821-8F71-5013CF5A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B6BE-B8D6-42D8-B21C-CC2EF0EB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F1D2A-60FB-4040-AA5E-C8E81F41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A811-C080-4CBB-AF83-CD3B82E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00DB-4016-409E-9F02-1E8CC433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427D-FA3B-4C35-878A-70FCE5D0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9154-FC73-42D3-A8C0-4CC94A701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A4F0F-CEE5-425E-A364-28530E89F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DBB05-A740-4C8D-9B08-317263D3E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A470C-2EB3-4059-B843-7B800484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0BB8E-CDB9-4306-ACE5-8B43E84D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9BBF-4185-4E20-A0BE-5D5AD2FC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551FE-2ACD-4CD2-B4DD-E88A936E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4455E-421F-4A63-9C23-38530549D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398BC-CD76-4110-87D0-2FF964A99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2794A-5818-455E-A042-C3EFB6774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410CE-85CD-487B-8C44-247F13B2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18FB3-8309-4B11-9895-BF99B01E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B9357-66D7-4A8B-926F-D9193199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3A70-2910-495D-B6C5-BF288B1A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FA90F-57C9-4623-A669-C250A395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94828-B678-4E8C-B84F-D8541CFE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DB6E1-FF38-47FE-8B45-69341619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6DB1E-A898-40E0-822C-64A5A290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8E867-2548-4A25-8D91-67ABBA01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C695A-9B7D-4AEF-85BF-99BD4F3E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1E0A-92A8-411A-B648-9EE5795D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73F4-1013-4AC1-976A-75B2961C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D158-2207-4B74-B352-4D55A31E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6FE9C-8317-4E1B-BA3A-A21BA78F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82582-A39D-4B1D-B4DC-D038141A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860DB-FCE7-49D8-AC7E-B9E3E027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3D46-53C1-47FA-B854-7B0EBF91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3999-2727-4819-9462-507C2C321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A1C21-678B-4458-ACC5-377E7321F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D52F8-A639-4D1A-91AF-AC39664E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98FAB-50D5-4908-BC82-01D8CC80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271E-1AA8-46B0-8A55-66ADAC9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3C78C-D8C2-41A5-9CE6-EAF777BD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B372B-0E65-4D55-BEAF-10C11721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0871E-D864-4E5E-BF63-2F2F21725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AAEC-7D8D-4ACE-A775-D209A99B0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35898-7F9D-44ED-ACC8-47C074A6C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starkids.com.au/counting-caterpillar-wall-sticker.html" TargetMode="External"/><Relationship Id="rId2" Type="http://schemas.openxmlformats.org/officeDocument/2006/relationships/hyperlink" Target="http://clipart-librar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ur pencils clipart 2">
            <a:extLst>
              <a:ext uri="{FF2B5EF4-FFF2-40B4-BE49-F238E27FC236}">
                <a16:creationId xmlns:a16="http://schemas.microsoft.com/office/drawing/2014/main" id="{FF39BD81-B631-4C58-A345-5FF84A67E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r="-2" b="-2"/>
          <a:stretch/>
        </p:blipFill>
        <p:spPr bwMode="auto">
          <a:xfrm>
            <a:off x="4654984" y="640080"/>
            <a:ext cx="6896936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0AD767-11DD-4AAA-AF9A-E45CA0A6E0E4}"/>
              </a:ext>
            </a:extLst>
          </p:cNvPr>
          <p:cNvSpPr/>
          <p:nvPr/>
        </p:nvSpPr>
        <p:spPr>
          <a:xfrm>
            <a:off x="640080" y="3357562"/>
            <a:ext cx="5636603" cy="16312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err="1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3">
                        <a:lumMod val="67000"/>
                      </a:schemeClr>
                    </a:gs>
                    <a:gs pos="86740">
                      <a:srgbClr val="0070C0"/>
                    </a:gs>
                    <a:gs pos="48000">
                      <a:srgbClr val="FF0000"/>
                    </a:gs>
                    <a:gs pos="34514">
                      <a:srgbClr val="FFFF00"/>
                    </a:gs>
                    <a:gs pos="69927">
                      <a:srgbClr val="00B050"/>
                    </a:gs>
                    <a:gs pos="19488">
                      <a:srgbClr val="7030A0"/>
                    </a:gs>
                    <a:gs pos="100000">
                      <a:srgbClr val="00B050"/>
                    </a:gs>
                  </a:gsLst>
                  <a:lin ang="162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Colours</a:t>
            </a:r>
            <a:endParaRPr lang="en-US" sz="1000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chemeClr val="accent3">
                      <a:lumMod val="67000"/>
                    </a:schemeClr>
                  </a:gs>
                  <a:gs pos="86740">
                    <a:srgbClr val="0070C0"/>
                  </a:gs>
                  <a:gs pos="48000">
                    <a:srgbClr val="FF0000"/>
                  </a:gs>
                  <a:gs pos="34514">
                    <a:srgbClr val="FFFF00"/>
                  </a:gs>
                  <a:gs pos="69927">
                    <a:srgbClr val="00B050"/>
                  </a:gs>
                  <a:gs pos="19488">
                    <a:srgbClr val="7030A0"/>
                  </a:gs>
                  <a:gs pos="100000">
                    <a:srgbClr val="00B050"/>
                  </a:gs>
                </a:gsLst>
                <a:lin ang="16200000" scaled="1"/>
              </a:gra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760F09-A940-4FB6-A083-FB94C6B33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ll-button-seagree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0532"/>
            <a:ext cx="5378896" cy="20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0860" y="521530"/>
            <a:ext cx="480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Let’s play ‘’Simon says…’’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Grandmother Face Clipart">
            <a:extLst>
              <a:ext uri="{FF2B5EF4-FFF2-40B4-BE49-F238E27FC236}">
                <a16:creationId xmlns:a16="http://schemas.microsoft.com/office/drawing/2014/main" id="{7E790320-9082-4FA6-8D8F-4973E2F2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605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8413F81-87D0-47BD-B88A-64616390F995}"/>
              </a:ext>
            </a:extLst>
          </p:cNvPr>
          <p:cNvSpPr/>
          <p:nvPr/>
        </p:nvSpPr>
        <p:spPr>
          <a:xfrm>
            <a:off x="4661397" y="2543855"/>
            <a:ext cx="4533403" cy="1202646"/>
          </a:xfrm>
          <a:prstGeom prst="wedgeRoundRectCallout">
            <a:avLst>
              <a:gd name="adj1" fmla="val -83331"/>
              <a:gd name="adj2" fmla="val 10184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Simon says…</a:t>
            </a:r>
            <a:endParaRPr lang="el-GR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imon says colours">
            <a:hlinkClick r:id="" action="ppaction://media"/>
            <a:extLst>
              <a:ext uri="{FF2B5EF4-FFF2-40B4-BE49-F238E27FC236}">
                <a16:creationId xmlns:a16="http://schemas.microsoft.com/office/drawing/2014/main" id="{DA7DE26F-1C20-42B3-9EC2-68CA0B15C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1397" y="2840378"/>
            <a:ext cx="609600" cy="609600"/>
          </a:xfrm>
          <a:prstGeom prst="rect">
            <a:avLst/>
          </a:prstGeom>
        </p:spPr>
      </p:pic>
      <p:pic>
        <p:nvPicPr>
          <p:cNvPr id="9" name="Picture 2" descr="Girl Holding a Giant Paint Brush Clip Art - Girl Holding a Giant ">
            <a:extLst>
              <a:ext uri="{FF2B5EF4-FFF2-40B4-BE49-F238E27FC236}">
                <a16:creationId xmlns:a16="http://schemas.microsoft.com/office/drawing/2014/main" id="{6280BF4C-F65C-4968-B49A-C48DFA58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33000" y="1004459"/>
            <a:ext cx="2102662" cy="37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Images courtesy of: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28788"/>
            <a:ext cx="9720073" cy="458057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http://clipart-library.com</a:t>
            </a:r>
            <a:endParaRPr lang="en-US" dirty="0"/>
          </a:p>
          <a:p>
            <a:endParaRPr lang="en-US" dirty="0">
              <a:hlinkClick r:id="rId3"/>
            </a:endParaRPr>
          </a:p>
          <a:p>
            <a:endParaRPr lang="en-US" dirty="0"/>
          </a:p>
          <a:p>
            <a:pPr marL="0" lvl="0" indent="0" fontAlgn="base">
              <a:spcBef>
                <a:spcPts val="480"/>
              </a:spcBef>
              <a:buNone/>
            </a:pPr>
            <a:endParaRPr lang="en-US" sz="24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9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Images courtesy of: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2020-04-29T15:08:05Z</dcterms:created>
  <dcterms:modified xsi:type="dcterms:W3CDTF">2020-04-30T06:48:11Z</dcterms:modified>
</cp:coreProperties>
</file>