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73" r:id="rId6"/>
    <p:sldId id="263" r:id="rId7"/>
    <p:sldId id="257" r:id="rId8"/>
    <p:sldId id="265" r:id="rId9"/>
    <p:sldId id="258" r:id="rId10"/>
    <p:sldId id="259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77" d="100"/>
          <a:sy n="177" d="100"/>
        </p:scale>
        <p:origin x="-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5100-7527-994E-9FFD-A7D7F31FE295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0B4E-0F6C-8947-8254-7B8229EC9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0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5100-7527-994E-9FFD-A7D7F31FE295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0B4E-0F6C-8947-8254-7B8229EC9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2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5100-7527-994E-9FFD-A7D7F31FE295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0B4E-0F6C-8947-8254-7B8229EC9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2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5100-7527-994E-9FFD-A7D7F31FE295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0B4E-0F6C-8947-8254-7B8229EC9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8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5100-7527-994E-9FFD-A7D7F31FE295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0B4E-0F6C-8947-8254-7B8229EC9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7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5100-7527-994E-9FFD-A7D7F31FE295}" type="datetimeFigureOut">
              <a:rPr lang="en-US" smtClean="0"/>
              <a:t>6/4/20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0B4E-0F6C-8947-8254-7B8229EC9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1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5100-7527-994E-9FFD-A7D7F31FE295}" type="datetimeFigureOut">
              <a:rPr lang="en-US" smtClean="0"/>
              <a:t>6/4/20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0B4E-0F6C-8947-8254-7B8229EC9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6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5100-7527-994E-9FFD-A7D7F31FE295}" type="datetimeFigureOut">
              <a:rPr lang="en-US" smtClean="0"/>
              <a:t>6/4/20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0B4E-0F6C-8947-8254-7B8229EC9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0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5100-7527-994E-9FFD-A7D7F31FE295}" type="datetimeFigureOut">
              <a:rPr lang="en-US" smtClean="0"/>
              <a:t>6/4/20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0B4E-0F6C-8947-8254-7B8229EC9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5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5100-7527-994E-9FFD-A7D7F31FE295}" type="datetimeFigureOut">
              <a:rPr lang="en-US" smtClean="0"/>
              <a:t>6/4/20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0B4E-0F6C-8947-8254-7B8229EC9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5100-7527-994E-9FFD-A7D7F31FE295}" type="datetimeFigureOut">
              <a:rPr lang="en-US" smtClean="0"/>
              <a:t>6/4/20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0B4E-0F6C-8947-8254-7B8229EC9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79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95100-7527-994E-9FFD-A7D7F31FE295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80B4E-0F6C-8947-8254-7B8229EC9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5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ousd.schools.ac.cy/index.php/el/vathmida-1-episimi-protasi-ypp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hyperlink" Target="http://31dim-thess.thess.sch.gr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hyperlink" Target="http://31dim-thess.thess.sch.gr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hyperlink" Target="http://31dim-thess.thess.sch.gr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3039"/>
            <a:ext cx="7772400" cy="1677412"/>
          </a:xfrm>
          <a:solidFill>
            <a:schemeClr val="accent3"/>
          </a:solidFill>
        </p:spPr>
        <p:txBody>
          <a:bodyPr/>
          <a:lstStyle/>
          <a:p>
            <a:r>
              <a:rPr lang="el-GR" dirty="0" smtClean="0"/>
              <a:t>Κάνω εξάσκηση στον αυλό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l-GR" dirty="0" smtClean="0"/>
              <a:t>Αυτή η παρουσίαση δημιουργήθηκε από εκπαιδευτικό υλικό που βρίσκεται αναρτημένο στην ιστοσελίδα του ΥΠΠΑΝ </a:t>
            </a:r>
            <a:r>
              <a:rPr lang="el-GR" dirty="0" smtClean="0"/>
              <a:t>και ε</a:t>
            </a:r>
            <a:r>
              <a:rPr lang="el-GR" dirty="0" smtClean="0"/>
              <a:t>ίναι </a:t>
            </a:r>
            <a:r>
              <a:rPr lang="el-GR" dirty="0" smtClean="0"/>
              <a:t>προσαρμοσμένο </a:t>
            </a:r>
            <a:r>
              <a:rPr lang="el-GR" dirty="0" smtClean="0"/>
              <a:t>στις ανάγκες της εξ αποστάσεως εκπαίδευσης για το μάθημα της Μουσικής. 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://mousd.schools.ac.cy/index.php/el/vathmida-1-episimi-protasi-ypp</a:t>
            </a:r>
            <a:r>
              <a:rPr lang="el-GR" dirty="0" smtClean="0"/>
              <a:t> </a:t>
            </a:r>
          </a:p>
          <a:p>
            <a:r>
              <a:rPr lang="el-GR" dirty="0" smtClean="0"/>
              <a:t>Εκπαιδευτικός</a:t>
            </a:r>
            <a:r>
              <a:rPr lang="el-GR" dirty="0"/>
              <a:t>: Αγγελική Κουάλη</a:t>
            </a:r>
          </a:p>
          <a:p>
            <a:r>
              <a:rPr lang="el-GR" dirty="0"/>
              <a:t>Απρίλιος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ΣΙ και ΛΑ</a:t>
            </a:r>
            <a:br>
              <a:rPr lang="el-GR" dirty="0" smtClean="0"/>
            </a:br>
            <a:r>
              <a:rPr lang="el-GR" dirty="0" smtClean="0"/>
              <a:t>Επανάληψη: «Αλαϊλί»</a:t>
            </a:r>
            <a:endParaRPr lang="en-US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57" r="-8457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225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ΝΟΤΑ ΣΟΛ</a:t>
            </a:r>
            <a:endParaRPr lang="en-US" dirty="0"/>
          </a:p>
        </p:txBody>
      </p:sp>
      <p:pic>
        <p:nvPicPr>
          <p:cNvPr id="4" name="Content Placeholder 3" descr="Νότα σολ αυλός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995" b="-7995"/>
          <a:stretch>
            <a:fillRect/>
          </a:stretch>
        </p:blipFill>
        <p:spPr>
          <a:xfrm>
            <a:off x="277818" y="1657604"/>
            <a:ext cx="8229600" cy="4525963"/>
          </a:xfrm>
        </p:spPr>
      </p:pic>
      <p:sp>
        <p:nvSpPr>
          <p:cNvPr id="5" name="Rectangle 4"/>
          <p:cNvSpPr/>
          <p:nvPr/>
        </p:nvSpPr>
        <p:spPr>
          <a:xfrm>
            <a:off x="6050579" y="5998901"/>
            <a:ext cx="2636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i="1" dirty="0">
                <a:hlinkClick r:id="rId3"/>
              </a:rPr>
              <a:t>Πηγή</a:t>
            </a:r>
            <a:r>
              <a:rPr lang="el-GR" i="1" dirty="0">
                <a:hlinkClick r:id="rId3"/>
              </a:rPr>
              <a:t>: </a:t>
            </a:r>
            <a:r>
              <a:rPr lang="en-US" sz="1200" i="1" dirty="0">
                <a:hlinkClick r:id="rId3"/>
              </a:rPr>
              <a:t>http://31dim-thess.thess.sch.gr</a:t>
            </a:r>
            <a:r>
              <a:rPr lang="el-GR" sz="12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1814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Κάνω εξάσκηση τη νότα ΣΟΛ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039" b="-4003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156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l-GR" dirty="0" smtClean="0"/>
              <a:t>Κάνω εξάσκηση παίζοντας τις νότες </a:t>
            </a:r>
            <a:br>
              <a:rPr lang="el-GR" dirty="0" smtClean="0"/>
            </a:br>
            <a:r>
              <a:rPr lang="el-GR" dirty="0" smtClean="0"/>
              <a:t>ΣΙ-ΛΑ-ΣΟΛ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Wingdings" charset="2"/>
              <a:buChar char="Ø"/>
            </a:pPr>
            <a:r>
              <a:rPr lang="el-GR" dirty="0" smtClean="0"/>
              <a:t>Προτού να ξεκινήσω να παίζω, είναι πολύ σημαντικό να ξέρω να διαβάζω τις νότες από την αρχή μέχρι το τέλος. </a:t>
            </a:r>
          </a:p>
          <a:p>
            <a:pPr marL="457200" indent="-457200">
              <a:buFont typeface="Wingdings" charset="2"/>
              <a:buChar char="Ø"/>
            </a:pPr>
            <a:r>
              <a:rPr lang="el-GR" dirty="0" smtClean="0"/>
              <a:t>Εάν τις αναγνωρίζω τότε μπορώ να κάνω την εξάσκηση μου στον αυλό.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3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l-GR" dirty="0" smtClean="0"/>
              <a:t>Επεράσαμε όμορφα</a:t>
            </a:r>
            <a:endParaRPr lang="en-US" dirty="0"/>
          </a:p>
        </p:txBody>
      </p:sp>
      <p:pic>
        <p:nvPicPr>
          <p:cNvPr id="4" name="Picture 579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181" b="-3018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11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l-GR" dirty="0" smtClean="0"/>
              <a:t>Κουλουράκια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995" b="-24995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506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φίδιν τζι ο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κατσόσιοιρος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019" b="-22019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5" name="Group 4"/>
          <p:cNvGrpSpPr/>
          <p:nvPr/>
        </p:nvGrpSpPr>
        <p:grpSpPr>
          <a:xfrm>
            <a:off x="2563972" y="5386050"/>
            <a:ext cx="3949700" cy="1097280"/>
            <a:chOff x="0" y="0"/>
            <a:chExt cx="3950208" cy="109728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09344" cy="10972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65376" y="219456"/>
              <a:ext cx="2084832" cy="87782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99813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9764"/>
            <a:ext cx="8229600" cy="5236399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b="1" dirty="0" smtClean="0"/>
          </a:p>
          <a:p>
            <a:pPr marL="0" indent="0" algn="ctr">
              <a:buNone/>
            </a:pPr>
            <a:endParaRPr lang="el-GR" b="1" dirty="0"/>
          </a:p>
          <a:p>
            <a:pPr marL="0" indent="0" algn="ctr">
              <a:buNone/>
            </a:pPr>
            <a:endParaRPr lang="el-GR" b="1" dirty="0" smtClean="0"/>
          </a:p>
          <a:p>
            <a:pPr marL="0" indent="0" algn="ctr">
              <a:buNone/>
            </a:pPr>
            <a:endParaRPr lang="el-GR" b="1" dirty="0"/>
          </a:p>
          <a:p>
            <a:pPr marL="0" indent="0" algn="ctr">
              <a:buNone/>
            </a:pPr>
            <a:r>
              <a:rPr lang="el-GR" b="1" dirty="0" smtClean="0"/>
              <a:t>Μπράβο </a:t>
            </a:r>
            <a:r>
              <a:rPr lang="el-GR" b="1" dirty="0" smtClean="0"/>
              <a:t>για την καλή προσπάθεια!</a:t>
            </a:r>
          </a:p>
          <a:p>
            <a:pPr marL="0" indent="0" algn="ctr">
              <a:buNone/>
            </a:pPr>
            <a:endParaRPr lang="el-GR" b="1" dirty="0" smtClean="0"/>
          </a:p>
        </p:txBody>
      </p:sp>
    </p:spTree>
    <p:extLst>
      <p:ext uri="{BB962C8B-B14F-4D97-AF65-F5344CB8AC3E}">
        <p14:creationId xmlns:p14="http://schemas.microsoft.com/office/powerpoint/2010/main" val="3340432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ραπ του αυλού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dirty="0" smtClean="0">
                <a:solidFill>
                  <a:srgbClr val="943634"/>
                </a:solidFill>
                <a:effectLst/>
                <a:latin typeface="Arial"/>
                <a:ea typeface="Calibri"/>
                <a:cs typeface="Times New Roman"/>
              </a:rPr>
              <a:t>Πιάνω τον αυλό, με το αριστερό.</a:t>
            </a:r>
            <a:endParaRPr lang="en-US" dirty="0" smtClean="0">
              <a:effectLst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dirty="0" smtClean="0">
                <a:solidFill>
                  <a:srgbClr val="943634"/>
                </a:solidFill>
                <a:effectLst/>
                <a:latin typeface="Arial"/>
                <a:ea typeface="Calibri"/>
                <a:cs typeface="Times New Roman"/>
              </a:rPr>
              <a:t>Το δεξί στην κάτω θέση, χαλαρό.</a:t>
            </a:r>
            <a:endParaRPr lang="en-US" dirty="0" smtClean="0">
              <a:effectLst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dirty="0" smtClean="0">
                <a:solidFill>
                  <a:srgbClr val="943634"/>
                </a:solidFill>
                <a:effectLst/>
                <a:latin typeface="Arial"/>
                <a:ea typeface="Calibri"/>
                <a:cs typeface="Times New Roman"/>
              </a:rPr>
              <a:t>Τον βάζω στο στόμα,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dirty="0" smtClean="0">
                <a:solidFill>
                  <a:srgbClr val="943634"/>
                </a:solidFill>
                <a:effectLst/>
                <a:latin typeface="Arial"/>
                <a:ea typeface="Calibri"/>
                <a:cs typeface="Times New Roman"/>
              </a:rPr>
              <a:t>«Δεν είναι μπιμπερό!»</a:t>
            </a:r>
            <a:endParaRPr lang="en-US" dirty="0" smtClean="0">
              <a:solidFill>
                <a:srgbClr val="943634"/>
              </a:solidFill>
              <a:effectLst/>
              <a:latin typeface="Arial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dirty="0" smtClean="0">
                <a:solidFill>
                  <a:srgbClr val="943634"/>
                </a:solidFill>
                <a:latin typeface="Arial"/>
                <a:ea typeface="Calibri"/>
                <a:cs typeface="Times New Roman"/>
              </a:rPr>
              <a:t>Έχω το επιστόμιο πάντα καθαρό.</a:t>
            </a:r>
            <a:endParaRPr lang="en-US" dirty="0" smtClean="0">
              <a:effectLst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dirty="0" smtClean="0">
                <a:solidFill>
                  <a:srgbClr val="943634"/>
                </a:solidFill>
                <a:effectLst/>
                <a:latin typeface="Arial"/>
                <a:ea typeface="Calibri"/>
                <a:cs typeface="Times New Roman"/>
              </a:rPr>
              <a:t>Κάθομαι καλά, κοιτάω μπροστά</a:t>
            </a:r>
            <a:r>
              <a:rPr lang="en-US" dirty="0" smtClean="0">
                <a:solidFill>
                  <a:srgbClr val="943634"/>
                </a:solidFill>
                <a:effectLst/>
                <a:latin typeface="Arial"/>
                <a:ea typeface="Calibri"/>
                <a:cs typeface="Times New Roman"/>
              </a:rPr>
              <a:t>.</a:t>
            </a:r>
            <a:endParaRPr lang="en-US" dirty="0" smtClean="0">
              <a:effectLst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dirty="0" smtClean="0">
                <a:solidFill>
                  <a:srgbClr val="943634"/>
                </a:solidFill>
                <a:effectLst/>
                <a:latin typeface="Arial"/>
                <a:ea typeface="Calibri"/>
                <a:cs typeface="Times New Roman"/>
              </a:rPr>
              <a:t>Φ</a:t>
            </a:r>
            <a:r>
              <a:rPr lang="el-GR" dirty="0" smtClean="0">
                <a:solidFill>
                  <a:srgbClr val="943634"/>
                </a:solidFill>
                <a:latin typeface="Arial"/>
                <a:ea typeface="Calibri"/>
                <a:cs typeface="Times New Roman"/>
              </a:rPr>
              <a:t>ύσημα απαλό</a:t>
            </a:r>
            <a:r>
              <a:rPr lang="el-GR" dirty="0" smtClean="0">
                <a:solidFill>
                  <a:srgbClr val="943634"/>
                </a:solidFill>
                <a:effectLst/>
                <a:latin typeface="Arial"/>
                <a:ea typeface="Calibri"/>
                <a:cs typeface="Times New Roman"/>
              </a:rPr>
              <a:t>, «Όχι σαν μωρό!».</a:t>
            </a:r>
            <a:endParaRPr lang="en-US" dirty="0" smtClean="0">
              <a:effectLst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dirty="0" smtClean="0">
                <a:solidFill>
                  <a:srgbClr val="943634"/>
                </a:solidFill>
                <a:effectLst/>
                <a:latin typeface="Arial"/>
                <a:ea typeface="Calibri"/>
                <a:cs typeface="Times New Roman"/>
              </a:rPr>
              <a:t>Κλείνω τις τρυπίτσες</a:t>
            </a:r>
            <a:r>
              <a:rPr lang="en-US" dirty="0" smtClean="0">
                <a:solidFill>
                  <a:srgbClr val="943634"/>
                </a:solidFill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el-GR" dirty="0" smtClean="0">
                <a:solidFill>
                  <a:srgbClr val="943634"/>
                </a:solidFill>
                <a:effectLst/>
                <a:latin typeface="Arial"/>
                <a:ea typeface="Calibri"/>
                <a:cs typeface="Times New Roman"/>
              </a:rPr>
              <a:t>αεροστεγώς,</a:t>
            </a:r>
            <a:endParaRPr lang="en-US" dirty="0" smtClean="0">
              <a:effectLst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dirty="0" smtClean="0">
                <a:solidFill>
                  <a:srgbClr val="943634"/>
                </a:solidFill>
                <a:effectLst/>
                <a:latin typeface="Arial"/>
                <a:ea typeface="Calibri"/>
                <a:cs typeface="Times New Roman"/>
              </a:rPr>
              <a:t>Επαγγελματίας</a:t>
            </a:r>
            <a:r>
              <a:rPr lang="en-US" dirty="0" smtClean="0">
                <a:solidFill>
                  <a:srgbClr val="943634"/>
                </a:solidFill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el-GR" dirty="0" smtClean="0">
                <a:solidFill>
                  <a:srgbClr val="943634"/>
                </a:solidFill>
                <a:effectLst/>
                <a:latin typeface="Arial"/>
                <a:ea typeface="Calibri"/>
                <a:cs typeface="Times New Roman"/>
              </a:rPr>
              <a:t>είμαι</a:t>
            </a:r>
            <a:r>
              <a:rPr lang="en-US" dirty="0" smtClean="0">
                <a:solidFill>
                  <a:srgbClr val="943634"/>
                </a:solidFill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el-GR" dirty="0" smtClean="0">
                <a:solidFill>
                  <a:srgbClr val="943634"/>
                </a:solidFill>
                <a:effectLst/>
                <a:latin typeface="Arial"/>
                <a:ea typeface="Calibri"/>
                <a:cs typeface="Times New Roman"/>
              </a:rPr>
              <a:t>μουσικός!</a:t>
            </a:r>
            <a:endParaRPr lang="en-US" dirty="0" smtClean="0">
              <a:effectLst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3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Πώς κρατάμε τη φλογέρα (αυλό);</a:t>
            </a:r>
            <a:endParaRPr lang="en-US" dirty="0"/>
          </a:p>
        </p:txBody>
      </p:sp>
      <p:pic>
        <p:nvPicPr>
          <p:cNvPr id="4" name="Content Placeholder 3" descr="αυλός κράτημα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30" b="6530"/>
          <a:stretch>
            <a:fillRect/>
          </a:stretch>
        </p:blipFill>
        <p:spPr>
          <a:xfrm>
            <a:off x="1199208" y="2447017"/>
            <a:ext cx="6456317" cy="3550726"/>
          </a:xfrm>
        </p:spPr>
      </p:pic>
    </p:spTree>
    <p:extLst>
      <p:ext uri="{BB962C8B-B14F-4D97-AF65-F5344CB8AC3E}">
        <p14:creationId xmlns:p14="http://schemas.microsoft.com/office/powerpoint/2010/main" val="2171636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Πώς ονομάζουμε τα δάκτυλα στο χέρι μας;</a:t>
            </a:r>
            <a:endParaRPr lang="en-US" dirty="0"/>
          </a:p>
        </p:txBody>
      </p:sp>
      <p:pic>
        <p:nvPicPr>
          <p:cNvPr id="4" name="Content Placeholder 3" descr="χερια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512" r="-58512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381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l-GR" b="1" u="sng" dirty="0" smtClean="0"/>
              <a:t>ΠΡΟΣΟΧΗ: </a:t>
            </a:r>
          </a:p>
          <a:p>
            <a:pPr marL="0" indent="0" algn="ctr">
              <a:buNone/>
            </a:pPr>
            <a:r>
              <a:rPr lang="el-GR" dirty="0" smtClean="0"/>
              <a:t>Τα μάγουλά μου δεν πρέπει να γεμίζουν αέρα καθώς φυσώ!Ελέγχω τον αέρα που βγαίνει από το στόμα μου.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087069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ΝΟΤΑ ΣΙ</a:t>
            </a:r>
            <a:endParaRPr lang="en-US" dirty="0"/>
          </a:p>
        </p:txBody>
      </p:sp>
      <p:pic>
        <p:nvPicPr>
          <p:cNvPr id="4" name="Content Placeholder 3" descr="νοτα σι εικόνα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91" b="-2991"/>
          <a:stretch>
            <a:fillRect/>
          </a:stretch>
        </p:blipFill>
        <p:spPr>
          <a:xfrm>
            <a:off x="206065" y="1417638"/>
            <a:ext cx="8229600" cy="4525963"/>
          </a:xfrm>
        </p:spPr>
      </p:pic>
      <p:sp>
        <p:nvSpPr>
          <p:cNvPr id="3" name="Rectangle 2"/>
          <p:cNvSpPr/>
          <p:nvPr/>
        </p:nvSpPr>
        <p:spPr>
          <a:xfrm>
            <a:off x="6163873" y="6123990"/>
            <a:ext cx="2182283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l-GR" sz="1000" i="1" dirty="0" smtClean="0">
                <a:hlinkClick r:id="rId3"/>
              </a:rPr>
              <a:t>Πηγή: </a:t>
            </a:r>
            <a:r>
              <a:rPr lang="en-US" sz="1000" i="1" dirty="0" smtClean="0">
                <a:hlinkClick r:id="rId3"/>
              </a:rPr>
              <a:t>http</a:t>
            </a:r>
            <a:r>
              <a:rPr lang="en-US" sz="1000" i="1" dirty="0">
                <a:hlinkClick r:id="rId3"/>
              </a:rPr>
              <a:t>://31dim-thess.thess.sch.gr</a:t>
            </a:r>
            <a:r>
              <a:rPr lang="el-GR" sz="10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1685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Κάνω εξάσκηση τη νότα ΣΙ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830" b="-32830"/>
          <a:stretch>
            <a:fillRect/>
          </a:stretch>
        </p:blipFill>
        <p:spPr bwMode="auto">
          <a:xfrm>
            <a:off x="525853" y="2946532"/>
            <a:ext cx="7086337" cy="3897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0315" y="1620092"/>
            <a:ext cx="3495999" cy="160525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Υπενθύμιση!</a:t>
            </a:r>
          </a:p>
          <a:p>
            <a:pPr algn="ctr"/>
            <a:r>
              <a:rPr lang="el-GR" sz="1600" dirty="0" smtClean="0"/>
              <a:t>Κρατώ με το </a:t>
            </a:r>
            <a:r>
              <a:rPr lang="el-GR" sz="1600" dirty="0" smtClean="0">
                <a:solidFill>
                  <a:srgbClr val="FF0000"/>
                </a:solidFill>
              </a:rPr>
              <a:t>αριστερό</a:t>
            </a:r>
            <a:r>
              <a:rPr lang="el-GR" sz="1600" dirty="0" smtClean="0"/>
              <a:t> μου χέρι τον αυλό και κλείνω την πίσω τρυπούλα με τον αντίχειρά μου και την πρώτη μπροστινή τρυπούλα με το δείκτη!</a:t>
            </a:r>
          </a:p>
        </p:txBody>
      </p:sp>
    </p:spTree>
    <p:extLst>
      <p:ext uri="{BB962C8B-B14F-4D97-AF65-F5344CB8AC3E}">
        <p14:creationId xmlns:p14="http://schemas.microsoft.com/office/powerpoint/2010/main" val="369666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ΝΟΤΑ ΛΑ</a:t>
            </a:r>
            <a:endParaRPr lang="en-US" dirty="0"/>
          </a:p>
        </p:txBody>
      </p:sp>
      <p:pic>
        <p:nvPicPr>
          <p:cNvPr id="6" name="Content Placeholder 5" descr="νοτα λα αυλός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02" b="-3302"/>
          <a:stretch>
            <a:fillRect/>
          </a:stretch>
        </p:blipFill>
        <p:spPr/>
      </p:pic>
      <p:sp>
        <p:nvSpPr>
          <p:cNvPr id="7" name="Rectangle 6"/>
          <p:cNvSpPr/>
          <p:nvPr/>
        </p:nvSpPr>
        <p:spPr>
          <a:xfrm>
            <a:off x="4972523" y="6126163"/>
            <a:ext cx="25776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i="1" dirty="0">
                <a:hlinkClick r:id="rId3"/>
              </a:rPr>
              <a:t>Πηγή: </a:t>
            </a:r>
            <a:r>
              <a:rPr lang="en-US" sz="1200" i="1" dirty="0">
                <a:hlinkClick r:id="rId3"/>
              </a:rPr>
              <a:t>http://31dim-thess.thess.sch.gr</a:t>
            </a:r>
            <a:r>
              <a:rPr lang="el-GR" sz="12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053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Κάνω εξάσκηση τη νότα ΛΑ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241" b="-42241"/>
          <a:stretch>
            <a:fillRect/>
          </a:stretch>
        </p:blipFill>
        <p:spPr bwMode="auto">
          <a:xfrm>
            <a:off x="250294" y="2235167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4254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295</Words>
  <Application>Microsoft Macintosh PowerPoint</Application>
  <PresentationFormat>On-screen Show (4:3)</PresentationFormat>
  <Paragraphs>42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Κάνω εξάσκηση στον αυλό</vt:lpstr>
      <vt:lpstr>Το ραπ του αυλού</vt:lpstr>
      <vt:lpstr>Πώς κρατάμε τη φλογέρα (αυλό);</vt:lpstr>
      <vt:lpstr>Πώς ονομάζουμε τα δάκτυλα στο χέρι μας;</vt:lpstr>
      <vt:lpstr>PowerPoint Presentation</vt:lpstr>
      <vt:lpstr>Η ΝΟΤΑ ΣΙ</vt:lpstr>
      <vt:lpstr>Κάνω εξάσκηση τη νότα ΣΙ </vt:lpstr>
      <vt:lpstr>Η ΝΟΤΑ ΛΑ</vt:lpstr>
      <vt:lpstr>Κάνω εξάσκηση τη νότα ΛΑ </vt:lpstr>
      <vt:lpstr>ΣΙ και ΛΑ Επανάληψη: «Αλαϊλί»</vt:lpstr>
      <vt:lpstr>Η ΝΟΤΑ ΣΟΛ</vt:lpstr>
      <vt:lpstr>Κάνω εξάσκηση τη νότα ΣΟΛ</vt:lpstr>
      <vt:lpstr>Κάνω εξάσκηση παίζοντας τις νότες  ΣΙ-ΛΑ-ΣΟΛ</vt:lpstr>
      <vt:lpstr>Επεράσαμε όμορφα</vt:lpstr>
      <vt:lpstr>Κουλουράκια</vt:lpstr>
      <vt:lpstr>Το φίδιν τζι ο κατσόσιοιρος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ΑΥΛΟΣ</dc:title>
  <dc:creator>Angeliki Kouali</dc:creator>
  <cp:lastModifiedBy>Angeliki Kouali</cp:lastModifiedBy>
  <cp:revision>14</cp:revision>
  <dcterms:created xsi:type="dcterms:W3CDTF">2020-04-05T20:07:27Z</dcterms:created>
  <dcterms:modified xsi:type="dcterms:W3CDTF">2020-04-06T20:50:22Z</dcterms:modified>
</cp:coreProperties>
</file>